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805" indent="-344805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6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9205" indent="-34480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100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605" indent="-34480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87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05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77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signals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https://www.youtube.com/watch?v=w4pnWgEgv8E</a:t>
            </a:r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8052" t="18586" r="31189" b="30834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user_logged_out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>
                <a:sym typeface="+mn-ea"/>
              </a:rPr>
              <a:t>user_loging_failed</a:t>
            </a:r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where we can use signals.</a:t>
            </a:r>
            <a:endParaRPr lang="en-US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1] IP Tracking</a:t>
            </a:r>
            <a:endParaRPr lang="en-US" altLang="en-US"/>
          </a:p>
          <a:p>
            <a:r>
              <a:rPr lang="en-US" altLang="en-US"/>
              <a:t>2] User Login Count</a:t>
            </a:r>
            <a:endParaRPr lang="en-US" altLang="en-US"/>
          </a:p>
          <a:p>
            <a:r>
              <a:rPr lang="en-US" altLang="en-US"/>
              <a:t>3] cache  store</a:t>
            </a:r>
            <a:endParaRPr lang="en-US" altLang="en-US"/>
          </a:p>
          <a:p>
            <a:r>
              <a:rPr lang="en-US" altLang="en-US"/>
              <a:t>4] Intro Run</a:t>
            </a:r>
            <a:endParaRPr lang="en-US" altLang="en-US"/>
          </a:p>
          <a:p>
            <a:r>
              <a:rPr lang="en-US" altLang="en-US"/>
              <a:t>5] Block login on incorrect credentials.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Model Signals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755" y="808355"/>
            <a:ext cx="7958455" cy="611505"/>
          </a:xfrm>
        </p:spPr>
        <p:txBody>
          <a:bodyPr/>
          <a:lstStyle/>
          <a:p>
            <a:pPr algn="ctr"/>
            <a:r>
              <a:rPr lang="en-US" altLang="en-IN"/>
              <a:t>Signals ( LMM RTD )</a:t>
            </a:r>
            <a:endParaRPr lang="en-US" altLang="en-IN"/>
          </a:p>
        </p:txBody>
      </p:sp>
      <p:pic>
        <p:nvPicPr>
          <p:cNvPr id="5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6202" t="14787" r="30822" b="24783"/>
          <a:stretch>
            <a:fillRect/>
          </a:stretch>
        </p:blipFill>
        <p:spPr>
          <a:xfrm>
            <a:off x="2794000" y="2052320"/>
            <a:ext cx="743013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pre_save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Buil-in Signals</a:t>
            </a:r>
            <a:endParaRPr lang="en-US"/>
          </a:p>
        </p:txBody>
      </p:sp>
      <p:pic>
        <p:nvPicPr>
          <p:cNvPr id="5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5460" t="17919" r="32306" b="22907"/>
          <a:stretch>
            <a:fillRect/>
          </a:stretch>
        </p:blipFill>
        <p:spPr>
          <a:xfrm>
            <a:off x="3118485" y="2060575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Three parts are important in signal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113915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7185" t="14631" r="29830" b="27752"/>
          <a:stretch>
            <a:fillRect/>
          </a:stretch>
        </p:blipFill>
        <p:spPr>
          <a:xfrm>
            <a:off x="3118485" y="206883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rcRect l="7801" t="16172" r="30625" b="2378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r="28713" b="28848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t="1766" r="3884" b="1535"/>
          <a:stretch>
            <a:fillRect/>
          </a:stretch>
        </p:blipFill>
        <p:spPr>
          <a:xfrm>
            <a:off x="2832735" y="2052320"/>
            <a:ext cx="767778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rcRect l="4835" t="15727" r="31439" b="35886"/>
          <a:stretch>
            <a:fillRect/>
          </a:stretch>
        </p:blipFill>
        <p:spPr>
          <a:xfrm>
            <a:off x="3118485" y="2060575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60575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0</TotalTime>
  <Words>298</Words>
  <Application>WPS Presentation</Application>
  <PresentationFormat>Widescreen</PresentationFormat>
  <Paragraphs>26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SimSun</vt:lpstr>
      <vt:lpstr>Wingdings</vt:lpstr>
      <vt:lpstr>Wingdings 3</vt:lpstr>
      <vt:lpstr>MS Shell Dlg 2</vt:lpstr>
      <vt:lpstr>Tahoma</vt:lpstr>
      <vt:lpstr>Microsoft YaHei</vt:lpstr>
      <vt:lpstr>Arial Unicode MS</vt:lpstr>
      <vt:lpstr>Calibri</vt:lpstr>
      <vt:lpstr>Madison</vt:lpstr>
      <vt:lpstr>signals</vt:lpstr>
      <vt:lpstr>Signals ( LMM RTD )</vt:lpstr>
      <vt:lpstr>Three parts are important in signal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user_logged_out</vt:lpstr>
      <vt:lpstr>user_loging_failed</vt:lpstr>
      <vt:lpstr>where we can use signals.</vt:lpstr>
      <vt:lpstr>PowerPoint 演示文稿</vt:lpstr>
      <vt:lpstr>PowerPoint 演示文稿</vt:lpstr>
      <vt:lpstr>Model Signals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pre_save</vt:lpstr>
      <vt:lpstr>PowerPoint 演示文稿</vt:lpstr>
      <vt:lpstr>PowerPoint 演示文稿</vt:lpstr>
      <vt:lpstr>PowerPoint 演示文稿</vt:lpstr>
      <vt:lpstr>PowerPoint 演示文稿</vt:lpstr>
      <vt:lpstr>Buil-in Signals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signals</dc:title>
  <dc:creator>Laxman</dc:creator>
  <cp:lastModifiedBy>Laxman</cp:lastModifiedBy>
  <cp:revision>51</cp:revision>
  <dcterms:created xsi:type="dcterms:W3CDTF">2024-01-19T04:54:00Z</dcterms:created>
  <dcterms:modified xsi:type="dcterms:W3CDTF">2025-06-13T05:31:15Z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B086452613414B3E84CCCC5FBF02BC87_12</vt:lpwstr>
  </property>
  <property fmtid="{D5CDD505-2E9C-101B-9397-08002B2CF9AE}" pid="3" name="KSOProductBuildVer">
    <vt:lpwstr>1033-12.2.0.21179</vt:lpwstr>
  </property>
</Properties>
</file>